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089E1-EA31-43B6-93CC-2C924CD4C0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279F9-E09D-4007-BF4B-EC2DDBFB8B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0DB2F-4766-4A0D-A6A2-5E7B70AE0E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2024-04-26T15:16:58Z</dcterms:modified>
</cp:coreProperties>
</file>