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1B3555-E9B8-4DA6-ABA3-3E12F420C9A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2BEA64-C153-4D26-917C-C14C8382538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65A513-DB3A-4703-98AB-72C3447046A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2024-04-26T00:58:36Z</dcterms:modified>
</cp:coreProperties>
</file>