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6CEBE8-358E-473F-B1D0-253F95B688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817F2E-C02A-4C45-A224-0A5CE95E56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Extent of the inclusive excitotoxic prefrontal cortex lesions. The largest lesion is illustrated in gray, and the smallest lesion is in black. Anatomical figures are from Paxinos and Watson (1998). Coronal sections are 4.20 mm through 2.20 mm anterior to bregma.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702FD1-00A8-40BB-8B98-61528C80F01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2108–2119, </a:t>
            </a:r>
            <a:r>
              <a:rPr lang="en-US" altLang="en-US" sz="1000">
                <a:solidFill>
                  <a:srgbClr val="333333"/>
                </a:solidFill>
                <a:hlinkClick r:id="rId3"/>
              </a:rPr>
              <a:t>https://doi.org/10.1093/cercor/bht061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Extent of the inclusive excitotoxic prefrontal cortex lesions. The largest lesion is illustrated in gray,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Extent of the inclusive excitotoxic prefrontal cortex lesions. The largest lesion is illustrated in gray,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2024-04-26T14:08:21Z</dcterms:modified>
</cp:coreProperties>
</file>