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8CE397-01BC-45E9-A967-99F59494C2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B5A643-5D1D-4492-A8E5-0D8AE1F007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Venous thromboembolism incidence according to age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2017. For permissions, please email: journals.permissions@oup.com.This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4677A9-E679-41D4-A8F7-AA82AFBA19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Proposed deep vein thrombosis diagnostic and management algorithm. AC, anticoagulation; DOAC, direct oral anticoagulant.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2017. For permissions, please email: journals.permissions@oup.com.This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4677A9-E679-41D4-A8F7-AA82AFBA192F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Deep vein thrombosis treatment phases. ClCreat: creatinine clearance; LMWH: low molecular weight heparin; P-P inhibitors: proton pump inhibitors; VKA: vitamin K antantagonist.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2017. For permissions, please email: journals.permissions@oup.com.This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4677A9-E679-41D4-A8F7-AA82AFBA192F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Chronic venous disorders clinical classification (CEAP).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2017. For permissions, please email: journals.permissions@oup.com.This article is published and distributed under the terms of the Oxford University Press, Standard Journals Publication Model (https://academic.oup.com/journals/pages/open_access/funder_policies/chorus/standard_publication_model)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4677A9-E679-41D4-A8F7-AA82AFBA192F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x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x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x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eurheartj/ehx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39, Issue 47, 14 December 2018, Pages 4208–4218,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https://doi.org/10.1093/eurheartj/ehx003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Venous thromboembolism incidence according to age group.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1528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39, Issue 47, 14 December 2018, Pages 4208–4218,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https://doi.org/10.1093/eurheartj/ehx003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Proposed deep vein thrombosis diagnostic and management algorithm. AC, anticoagulation; DOAC, direct oral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572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39, Issue 47, 14 December 2018, Pages 4208–4218,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https://doi.org/10.1093/eurheartj/ehx003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Deep vein thrombosis treatment phases. ClCreat: creatinine clearance; LMWH: low molecular weight heparin; P-P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1335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39, Issue 47, 14 December 2018, Pages 4208–4218,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https://doi.org/10.1093/eurheartj/ehx003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Chronic venous disorders clinical classification (CEAP).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41700" y="1371600"/>
            <a:ext cx="226092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Venous thromboembolism incidence according to age group.
</vt:lpstr>
      <vt:lpstr>Figure 2 Proposed deep vein thrombosis diagnostic and management algorithm. AC, anticoagulation; DOAC, direct oral ...</vt:lpstr>
      <vt:lpstr>Figure 3 Deep vein thrombosis treatment phases. ClCreat: creatinine clearance; LMWH: low molecular weight heparin; P-P ...</vt:lpstr>
      <vt:lpstr>Figure 4 Chronic venous disorders clinical classification (CEAP).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2024-04-26T14:00:47Z</dcterms:modified>
</cp:coreProperties>
</file>