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B9AD9-5DA6-479A-A6C2-3CFBBEFBC1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0438B-FFEB-4699-A562-097A2737FD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32C73-E773-48A3-ACB1-E7575F565E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2024-04-26T11:10:36Z</dcterms:modified>
</cp:coreProperties>
</file>