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98F77-BB60-4CF8-B664-894900424A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31D4A0-DC81-4905-8FBC-9791BDE706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56723-6EF5-42E6-BB2A-CEC5D7ACB9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2024-04-27T00:13:47Z</dcterms:modified>
</cp:coreProperties>
</file>