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F3D8F-D20D-4F71-8BA9-5004EFD51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F209F-47B5-406F-AF59-F4A5F2BF41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2B69E-BEA5-4A9C-9386-129A97A1A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2024-04-27T01:37:25Z</dcterms:modified>
</cp:coreProperties>
</file>