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D7D0ED-92A4-4A8C-A2F6-BBC6F47919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9F663-2BB5-4ECE-827A-3218B38595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Average cortex in AD. The average cortical surface for the group is shown (bottom row) as a graphically rendered surface model. If sulcal position vectors are averaged without aligning the intervening gyral patterns (top), sulcal features are not reinforced across subjects and a smooth average cortex is produced. By matching gyral patterns across subjects before averaging, a crisper average cortex is produced (bottom row). Sulcal features that consistently occur across all subjects appear in their average geometric configuration.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45E43-1E4F-4C0E-AE45-12136FE152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1–16,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Average cortex in AD. The average cortical surface for the group is shown (bottom row) as a graphically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Average cortex in AD. The average cortical surface for the group is shown (bottom row) as a graphically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2024-04-26T11:12:02Z</dcterms:modified>
</cp:coreProperties>
</file>