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4E6467-1D4E-4C69-96DA-C2D5F2AFFE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F3BA86-2ED3-4617-A5BA-8C47DFE23F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69746-5EA6-4BD6-A7D0-E70CDAB7F6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2024-04-27T04:39:35Z</dcterms:modified>
</cp:coreProperties>
</file>