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B2FEED2-615C-4343-8AA0-7CADEECECC3B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8FA4060-D26A-4282-A0C4-1A9E2D57B82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A4C9144-47D5-4B7F-9D37-C3887761DFEE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2024-09-19T02:48:44Z</dcterms:modified>
</cp:coreProperties>
</file>