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887BA-83C2-4ED8-BF55-92A2B667D1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7EA46-C256-4E41-8066-E57363A86C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40F2B-25F0-4C5C-8A04-4A0542B20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2024-05-08T15:39:56Z</dcterms:modified>
</cp:coreProperties>
</file>