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659D5-F3DE-4FA0-B554-168C7B47AD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2046C-536A-4827-B19C-2BAB2B520A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AF152F-C2BE-4212-9061-0A646097C8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2024-09-20T04:24:25Z</dcterms:modified>
</cp:coreProperties>
</file>