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5E637-00F9-42E8-B463-FEC6C01557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C9E76F-E0CA-46B1-AAD1-08B1FD67D2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Natural clinical setting of delayed post-conditioning. ST-elevation myocardial infarction patients with a thrombolysis in myocardial infarction 2–3 flow grade at coronary angiography have necessarily undergone spontaneous reperfusion prior to hospital admission. This early reflow caused lethal reperfusion injury well before PostC could be applied. These clinical settings can be considered as a ‘natural’ model of delayed PostC.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D8F249-6FB0-42E2-9DCB-573A5A671D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25, 1 July 2014, Pages 1675–1682, </a:t>
            </a:r>
            <a:r>
              <a:rPr lang="en-US" altLang="en-US" sz="1000">
                <a:solidFill>
                  <a:srgbClr val="333333"/>
                </a:solidFill>
                <a:hlinkClick r:id="rId3"/>
              </a:rPr>
              <a:t>https://doi.org/10.1093/eurheartj/ehu054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Natural clinical setting of delayed post-conditioning. ST-elevation myocardial infarction patients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Natural clinical setting of delayed post-conditioning. ST-elevation myocardial infarction patients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2024-04-26T08:29:22Z</dcterms:modified>
</cp:coreProperties>
</file>