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38E46-41AC-49D9-87E1-1DA4AFE6F0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A74FE1-4F7D-47B0-9E96-7894808DD2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6 </a:t>
            </a:r>
            <a:r>
              <a:rPr lang="en-US" altLang="en-US">
                <a:latin typeface="Arial" pitchFamily="34" charset="0"/>
                <a:ea typeface="Arial" pitchFamily="34" charset="0"/>
              </a:rPr>
              <a:t>Star and light-curve properties for the transit candidates. The numbers in parentheses indicate the uncertainty on the last decimal place. Columns 2 and 3 are calibrated r′ and r′−i′ using the shifts in Table 4. Columns 7–9 indicate the number of fully and partially observed eclipses ‘(f, p)’ that are present in the light curve of the corresponding run. The eclipsing stellar binaries are classified into the following categories: E = eclipsing binary; EA = Algol-type eclipsing binary; RS = RS Canum Venaticorum-type eclipsing binary; CV = cataclysmic variable.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83C4AC-0A74-4F1D-809B-F0D1CF102B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5.0897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3, May 2005, Pages 1096–1116, </a:t>
            </a:r>
            <a:r>
              <a:rPr lang="en-US" altLang="en-US" sz="1000">
                <a:solidFill>
                  <a:srgbClr val="333333"/>
                </a:solidFill>
                <a:hlinkClick r:id="rId3"/>
              </a:rPr>
              <a:t>https://doi.org/10.1111/j.1365-2966.2005.08973.x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6 </a:t>
            </a:r>
            <a:r>
              <a:rPr lang="en-US" altLang="en-US" b="0"/>
              <a:t>Star and light-curve properties for the transit candidates. The numbers in parentheses indicate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6 Star and light-curve properties for the transit candidates. The numbers in parentheses indicate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2024-04-26T17:31:05Z</dcterms:modified>
</cp:coreProperties>
</file>