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4FD99D-A43D-4F3C-8E16-C5F2146F36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7F1EF3-B5D3-480C-B3F2-B2E598BEC6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Presynaptic A1Rs receptors are only partially activated under control conditions at P5–7. (A) Paired-pulse–induced eIPSCs in control and in the presence of CPA (1 μM). Traces represent an average of 40 sequential responses. (B) CPA significantly decreased the mean amplitude of eIPSCs and increased the PPR (n = 13). (C, D) The mean eIPSC amplitudes (C) and PPRs (D) obtained in control and in the presence of either CPA or DPCPX for each individual cell. Filled symbols show the respective mean values (n = 6). Symbols * and ** mean P &lt; 0.05 and &lt;0.01,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7D061D-F410-458E-9D4E-1D1B54EA0D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424–432, </a:t>
            </a:r>
            <a:r>
              <a:rPr lang="en-US" altLang="en-US" sz="1000">
                <a:solidFill>
                  <a:srgbClr val="333333"/>
                </a:solidFill>
                <a:hlinkClick r:id="rId3"/>
              </a:rPr>
              <a:t>https://doi.org/10.1093/cercor/bhm077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Presynaptic A</a:t>
            </a:r>
            <a:r>
              <a:rPr lang="en-US" altLang="en-US" b="0" baseline="-25000"/>
              <a:t>1</a:t>
            </a:r>
            <a:r>
              <a:rPr lang="en-US" altLang="en-US" b="0"/>
              <a:t>Rs receptors are only partially activated under control conditions at P5–7.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Presynaptic A1Rs receptors are only partially activated under control conditions at P5–7.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2024-04-27T02:20:20Z</dcterms:modified>
</cp:coreProperties>
</file>