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A8B55-3836-4BE9-A02E-5048F32E50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C7C6A-C916-455D-9B22-9847B2CA40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418EF-8029-4B0E-AB7D-9BF98344C0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2024-04-27T05:14:51Z</dcterms:modified>
</cp:coreProperties>
</file>