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5D853B-8257-4B95-BC00-06C48BF5ED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22FB3F-9DF1-4672-A81F-4DACD3D7F4C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Orthostatic hypotension (OH) and all-cause mortality. One Minus Survival Function adjusted for age, gender, BMI, hypertension, diabetes, total cholesterol, smoking, and previous cancer.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96EB5C-4B6F-49CB-82FA-68675F69F59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Orthostatic hypotension (OH) and coronary events. One Minus Coronary Event–Free Survival Function adjusted for age, gender, BMI, hypertension, diabetes, total cholesterol, and smoking.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96EB5C-4B6F-49CB-82FA-68675F69F59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Orthostatic hypotension (OH) and stroke. One Minus Stroke Event–Free Survival Function adjusted for age, gender, BMI, hypertension, diabetes, total cholesterol, and smoking.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96EB5C-4B6F-49CB-82FA-68675F69F59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Orthostatic hypotension (OH) and composite endpoint (CE, stroke, and death). One Minus Event–Free Survival Function adjusted for age, gender, BMI, hypertension, diabetes, total cholesterol, and smoking.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96EB5C-4B6F-49CB-82FA-68675F69F59B}"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p32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p32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urheartj/ehp32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eurheartj/ehp329"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1, January 2010, Pages 85–91, </a:t>
            </a:r>
            <a:r>
              <a:rPr lang="en-US" altLang="en-US" sz="1000">
                <a:solidFill>
                  <a:srgbClr val="333333"/>
                </a:solidFill>
                <a:hlinkClick r:id="rId3"/>
              </a:rPr>
              <a:t>https://doi.org/10.1093/eurheartj/ehp329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Orthostatic hypotension (OH) and all-cause mortality. One Minus Survival Function adjusted for age, gender,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7907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1, January 2010, Pages 85–91, </a:t>
            </a:r>
            <a:r>
              <a:rPr lang="en-US" altLang="en-US" sz="1000">
                <a:solidFill>
                  <a:srgbClr val="333333"/>
                </a:solidFill>
                <a:hlinkClick r:id="rId3"/>
              </a:rPr>
              <a:t>https://doi.org/10.1093/eurheartj/ehp329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Orthostatic hypotension (OH) and coronary events. One Minus Coronary Event–Free Survival Function adjusted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95500" y="1371600"/>
            <a:ext cx="494052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1, January 2010, Pages 85–91, </a:t>
            </a:r>
            <a:r>
              <a:rPr lang="en-US" altLang="en-US" sz="1000">
                <a:solidFill>
                  <a:srgbClr val="333333"/>
                </a:solidFill>
                <a:hlinkClick r:id="rId3"/>
              </a:rPr>
              <a:t>https://doi.org/10.1093/eurheartj/ehp329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Orthostatic hypotension (OH) and stroke. One Minus Stroke Event–Free Survival Function adjusted for 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20900" y="1371600"/>
            <a:ext cx="490347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1, January 2010, Pages 85–91, </a:t>
            </a:r>
            <a:r>
              <a:rPr lang="en-US" altLang="en-US" sz="1000">
                <a:solidFill>
                  <a:srgbClr val="333333"/>
                </a:solidFill>
                <a:hlinkClick r:id="rId3"/>
              </a:rPr>
              <a:t>https://doi.org/10.1093/eurheartj/ehp329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Orthostatic hypotension (OH) and composite endpoint (CE, stroke, and death). One Minus Event–Free Survival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20900" y="1371600"/>
            <a:ext cx="490347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Orthostatic hypotension (OH) and all-cause mortality. One Minus Survival Function adjusted for age, gender, ...</vt:lpstr>
      <vt:lpstr>Figure 2 Orthostatic hypotension (OH) and coronary events. One Minus Coronary Event–Free Survival Function adjusted ...</vt:lpstr>
      <vt:lpstr>Figure 3 Orthostatic hypotension (OH) and stroke. One Minus Stroke Event–Free Survival Function adjusted for age, ...</vt:lpstr>
      <vt:lpstr>Figure 4 Orthostatic hypotension (OH) and composite endpoint (CE, stroke, and death). One Minus Event–Free Survival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2024-04-26T22:35:51Z</dcterms:modified>
</cp:coreProperties>
</file>