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113ADD-FB76-4403-940F-B83C25E3E3B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299E23-3F7E-4C1D-919D-69153D64198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Aggregate ownership-and-authority class, disaggregate occupational class, and status group differences in life conditions
Note: Results are based on 100 multiple imputation datasets; 95 percent confidence intervals for the kappa statistics in brackets are based on the delta method. The estimated means (or probabilities) reported for disaggregate occupations are those at the 10th, 25th, 50th, 75th, and 90th percentiles.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University of North Carolina at Chapel Hill.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03DEF7-8516-44CB-AF5C-2D86F884B0A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Aggregate ownership-and-authority class, disaggregate occupational class, and status group differences in political attitudes
Note: Results are based on 100 multiple imputation datasets; 95 percent confidence intervals for the kappa statistics in brackets are based on the delta method. The estimated probabilities reported for disaggregate occupations are those at the 10th, 25th, 50th, 75th, and 90th percentiles.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University of North Carolina at Chapel Hill.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03DEF7-8516-44CB-AF5C-2D86F884B0A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Trends in aggregate ownership-and-authority class differences in life conditions by decade
Note: Results are based on 100 multiple imputation datasets. The adjusted kappa statistics for aggregate ownership-and-authority class differences are based on average adjusted predictions from models that additionally include occupation fixed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University of North Carolina at Chapel Hill.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03DEF7-8516-44CB-AF5C-2D86F884B0A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Trends in aggregate ownership-and-authority class differences in equivalized household income by decade
Note: Results are based on 100 multiple imputation datasets. The average adjusted predictions are computed from models that additionally include occupation fixed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University of North Carolina at Chapel Hill.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03DEF7-8516-44CB-AF5C-2D86F884B0A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Trends in aggregate ownership-and-authority class differences in political attitudes by decade
Note: Results are based on 100 multiple imputation datasets. The adjusted kappa statistics for aggregate ownership-and-authority class differences are based on average adjusted predictions from models that additionally include occupation fixed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University of North Carolina at Chapel Hill.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03DEF7-8516-44CB-AF5C-2D86F884B0A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f/sox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f/sox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f/sox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f/sox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f/sox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Forces</a:t>
            </a:r>
            <a:r>
              <a:rPr lang="en-US" altLang="en-US" sz="1000">
                <a:solidFill>
                  <a:srgbClr val="333333"/>
                </a:solidFill>
              </a:rPr>
              <a:t>, Volume 95, Issue 4, June 2017, Pages 1479–1508, </a:t>
            </a:r>
            <a:r>
              <a:rPr lang="en-US" altLang="en-US" sz="1000">
                <a:solidFill>
                  <a:srgbClr val="333333"/>
                </a:solidFill>
                <a:hlinkClick r:id="rId3"/>
              </a:rPr>
              <a:t>https://doi.org/10.1093/sf/sox012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Aggregate ownership-and-authority class, disaggregate occupational class, and status group differences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878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Forces</a:t>
            </a:r>
            <a:r>
              <a:rPr lang="en-US" altLang="en-US" sz="1000">
                <a:solidFill>
                  <a:srgbClr val="333333"/>
                </a:solidFill>
              </a:rPr>
              <a:t>, Volume 95, Issue 4, June 2017, Pages 1479–1508, </a:t>
            </a:r>
            <a:r>
              <a:rPr lang="en-US" altLang="en-US" sz="1000">
                <a:solidFill>
                  <a:srgbClr val="333333"/>
                </a:solidFill>
                <a:hlinkClick r:id="rId3"/>
              </a:rPr>
              <a:t>https://doi.org/10.1093/sf/sox012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Aggregate ownership-and-authority class, disaggregate occupational class, and status group differences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103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Forces</a:t>
            </a:r>
            <a:r>
              <a:rPr lang="en-US" altLang="en-US" sz="1000">
                <a:solidFill>
                  <a:srgbClr val="333333"/>
                </a:solidFill>
              </a:rPr>
              <a:t>, Volume 95, Issue 4, June 2017, Pages 1479–1508, </a:t>
            </a:r>
            <a:r>
              <a:rPr lang="en-US" altLang="en-US" sz="1000">
                <a:solidFill>
                  <a:srgbClr val="333333"/>
                </a:solidFill>
                <a:hlinkClick r:id="rId3"/>
              </a:rPr>
              <a:t>https://doi.org/10.1093/sf/sox012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Trends in aggregate ownership-and-authority class differences in life conditions by decade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007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Forces</a:t>
            </a:r>
            <a:r>
              <a:rPr lang="en-US" altLang="en-US" sz="1000">
                <a:solidFill>
                  <a:srgbClr val="333333"/>
                </a:solidFill>
              </a:rPr>
              <a:t>, Volume 95, Issue 4, June 2017, Pages 1479–1508, </a:t>
            </a:r>
            <a:r>
              <a:rPr lang="en-US" altLang="en-US" sz="1000">
                <a:solidFill>
                  <a:srgbClr val="333333"/>
                </a:solidFill>
                <a:hlinkClick r:id="rId3"/>
              </a:rPr>
              <a:t>https://doi.org/10.1093/sf/sox012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Trends in aggregate ownership-and-authority class differences in equivalized household income by decade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459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Soc Forces</a:t>
            </a:r>
            <a:r>
              <a:rPr lang="en-US" altLang="en-US" sz="1000">
                <a:solidFill>
                  <a:srgbClr val="333333"/>
                </a:solidFill>
              </a:rPr>
              <a:t>, Volume 95, Issue 4, June 2017, Pages 1479–1508, </a:t>
            </a:r>
            <a:r>
              <a:rPr lang="en-US" altLang="en-US" sz="1000">
                <a:solidFill>
                  <a:srgbClr val="333333"/>
                </a:solidFill>
                <a:hlinkClick r:id="rId3"/>
              </a:rPr>
              <a:t>https://doi.org/10.1093/sf/sox012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Trends in aggregate ownership-and-authority class differences in political attitudes by decade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641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Aggregate ownership-and-authority class, disaggregate occupational class, and status group differences in ...</vt:lpstr>
      <vt:lpstr>Figure 2. Aggregate ownership-and-authority class, disaggregate occupational class, and status group differences in ...</vt:lpstr>
      <vt:lpstr>Figure 3. Trends in aggregate ownership-and-authority class differences in life conditions by decade
</vt:lpstr>
      <vt:lpstr>Figure 4. Trends in aggregate ownership-and-authority class differences in equivalized household income by decade
</vt:lpstr>
      <vt:lpstr>Figure 5. Trends in aggregate ownership-and-authority class differences in political attitudes by decade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2024-04-26T09:42:23Z</dcterms:modified>
</cp:coreProperties>
</file>