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C6A7B2-3773-4F04-9327-D55133351F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A5AC60-EEEE-42C2-A596-86AE0FA055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raising temperature from 37 to 41 °C on synaptic GABA currents in neurons expressing recombinant WT versus K289M γ2. (A), Continuous records and (B), scaled averages of 100 GABAAR-mediated mIPSCs recorded from hippocampal neurons transfected with WT (gray line) or K289M (black line) γ2 in control conditions (37 °C) and after 1 h at 41 °C. Inset in B: Averaged mIPSC decay fitted by a single exponential (plain line). Calibration: 100 pA, 250 ms (continuous records); 20 ms (scaled averages); and 10 ms (averaged mIPSC decay fit). (C), Averaged mIPSC frequency, amplitude, and decay time constant from 9 to 11 neurons transfected with recombinant WT (white) or K289M (black) γ2 cultured at 37 °C or after 1 h at 41 °C. mIPSC amplitude and frequency were not different at 37 °C in neurons expressing recombinant WT or K289M γ2. One-hour exposure to 41 °C had no effect on the mean amplitude of mIPSCs in neurons expressing either WT or K289M mutant γ2. However, mIPSC frequency was reduced by 67% in neurons expressing K289M mutant γ2 as compared with WT γ2. At 37 °C, mIPScs decay faster in neurons expressing recombinant K289M versus WT γ2. This difference was significantly reduced after exposing neurons to 41 °C for 1 h. Mann–Whitney rank-sum test *P &lt; 0.05; **P &lt; 0.01. mIPSCs frequency, amplitude, and decay time constant of neurons expressing recombinant WT and K289M γ2 at 37 and 41 °C were normalized to the corresponding averaged WT values measured at 37 °C.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F3555E-235A-420B-A0D7-A1E24EE9DC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2012, Pages 1542–1553,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Effects of raising temperature from 37 to 41 °C on synaptic GABA currents in neurons expressing recombinant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Effects of raising temperature from 37 to 41 °C on synaptic GABA currents in neurons expressing recombinant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2024-04-26T09:53:15Z</dcterms:modified>
</cp:coreProperties>
</file>