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5B294-B443-4789-B94C-6827705D53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8A6BF-F273-4E00-8A05-4E622651B1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with an anti-Nogo-A antibody prevents the transformation in the phenotype of TA muscle in 90 day old SOD1G93A mice. The photomicrographs show examples of cross-sections of TA muscles stained for SDH, an indicator of oxidative capacity. Sections are from 90 day old WT mice treated with either vehicle (A) or anti-Nogo-A antibody (B) and SOD mice treated with either vehicle (C) or anti-Nogo-A antibody (D). n = 5 per group. Scale bar = 70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8F1A5-E956-4F5E-B1E2-9601E198FC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16, 15 August 2014, Pages 4187–4200,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Treatment with an anti-Nogo-A antibody prevents the transformation in the phenotype of TA muscle in 90 day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Treatment with an anti-Nogo-A antibody prevents the transformation in the phenotype of TA muscle in 90 day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2024-04-26T07:16:34Z</dcterms:modified>
</cp:coreProperties>
</file>