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BD9B0-39D5-44B1-AB75-C712025369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359D6-05D0-46DC-9D44-8D67AD891B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64465-4DCB-4F28-AA9D-CF3858152F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2024-04-26T11:47:16Z</dcterms:modified>
</cp:coreProperties>
</file>