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CEDCA-CDE4-4D53-8F8E-1A2D461C37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BC388-4252-4FD9-8E5D-065B9BE2C9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B7BF6-89A9-41F4-9443-C4421C0525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2024-04-26T07:16:45Z</dcterms:modified>
</cp:coreProperties>
</file>