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BE2C9-18C4-42A1-85F2-39B0364989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B4307-4391-4CFE-B320-C902EE0DCF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D52B2-FEBA-48BA-ADD3-1F64545DE5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2024-04-27T02:00:44Z</dcterms:modified>
</cp:coreProperties>
</file>