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E6C7D-1605-478C-8173-07663AA2C8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A351AC-C41B-4233-AF17-CEDE225D38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14D715-CE75-4E07-850F-B06E56B528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2024-09-18T21:52:13Z</dcterms:modified>
</cp:coreProperties>
</file>