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BBD50-F7D2-4ABB-AB37-941607172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DC874-551D-433B-A7F9-ED4A1DAB62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4021C-F9EF-4F35-B4B0-668588F179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2024-09-20T05:04:44Z</dcterms:modified>
</cp:coreProperties>
</file>