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424D9A-D6F3-4156-B190-07A15EDFFC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4F602-887E-45F9-8A7D-4819D6ACA5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999BC-00EA-4B0E-868E-3E1F979C03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2024-05-08T18:06:14Z</dcterms:modified>
</cp:coreProperties>
</file>