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6554847-87A0-4AC0-A1B5-74BA6923F74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AE9B904-792C-4B8B-BDAC-D48407E61FA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ROIs used in the permutation analyses. Lateral regions are color coded as follows: ventral frontal, yellow; dorsal frontal, pink; temporal, dark blue; occipital, green; parietal, light blue; peri-Sylvian, brick red (created from a statistical map published previously [Sowell, Thompson, Leonard, and others 2004]). Medial regions are color coded as follows: dorsal frontal, purple; ventral frontal, olive green; parietal, dark blue; occipital, red; callosal and brainstem areas (not tested in permutations), white.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D010A35-E645-43B6-86B0-225183B31CEF}"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Pearson's r correlations, mapped locally, between changes in gray matter thickness and behavioral scores: (a) phonological processing, (b) motor skill. White areas of the figures represent positive correlations with surface point threshold of P ≤ 0.05. Red areas of the figures represent negative correlations with surface point threshold of P ≤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D010A35-E645-43B6-86B0-225183B31CEF}"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Magnification of the boxed area in Figure 2. Areas with correlations at different surface point threshold P values are color coded using the scheme depicted in the color bar. The scatter plot for one surface point is graphed below. This point in the precentral sulcus has one of the strongest correlations between change in thickness and change in PHONO score. CS, central sulcus; InfFS, inferior frontal sulcus.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D010A35-E645-43B6-86B0-225183B31CEF}"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19"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l019"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l019"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5, May 2007, Pages 1092–1099, </a:t>
            </a:r>
            <a:r>
              <a:rPr lang="en-US" altLang="en-US" sz="1000">
                <a:solidFill>
                  <a:srgbClr val="333333"/>
                </a:solidFill>
                <a:hlinkClick r:id="rId3"/>
              </a:rPr>
              <a:t>https://doi.org/10.1093/cercor/bhl019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ROIs used in the permutation analyses. Lateral regions are color coded as follows: ventral frontal, yellow;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1968817"/>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5, May 2007, Pages 1092–1099, </a:t>
            </a:r>
            <a:r>
              <a:rPr lang="en-US" altLang="en-US" sz="1000">
                <a:solidFill>
                  <a:srgbClr val="333333"/>
                </a:solidFill>
                <a:hlinkClick r:id="rId3"/>
              </a:rPr>
              <a:t>https://doi.org/10.1093/cercor/bhl019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Pearson's r correlations, mapped locally, between changes in gray matter thickness and behavioral scores: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17800" y="1371600"/>
            <a:ext cx="3696105"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5, May 2007, Pages 1092–1099, </a:t>
            </a:r>
            <a:r>
              <a:rPr lang="en-US" altLang="en-US" sz="1000">
                <a:solidFill>
                  <a:srgbClr val="333333"/>
                </a:solidFill>
                <a:hlinkClick r:id="rId3"/>
              </a:rPr>
              <a:t>https://doi.org/10.1093/cercor/bhl019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Magnification of the boxed area in Figure 2. Areas with correlations at different surface point threshold P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38400" y="1371600"/>
            <a:ext cx="4269641"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ROIs used in the permutation analyses. Lateral regions are color coded as follows: ventral frontal, yellow; ...</vt:lpstr>
      <vt:lpstr>Figure 2. Pearson's r correlations, mapped locally, between changes in gray matter thickness and behavioral scores: (a) ...</vt:lpstr>
      <vt:lpstr>Figure 3. Magnification of the boxed area in Figure 2. Areas with correlations at different surface point threshold P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2024-09-20T03:11:26Z</dcterms:modified>
</cp:coreProperties>
</file>