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C3F69-6D09-4491-BD9F-94D57FD16F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DB3D3-BFD2-4D58-9EE5-85CCB39CE2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Numbers of hematopoetic stem cell transplants (HSCT) for solid tumors in Europe according to main disease categories from 1991 to 2002. Allogeneic and autologous HSCT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BCDFC-4BC7-4AF9-B531-AFD60FF120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Transplant numbers for solid tumors in Europe for 1991–2002 according to disease and donor type. (A) Neuroblastoma and glioma. (B) Ewing’s sarcoma and soft tissue sarcoma. (C) Ovarian cancer and lung cancer. (D) Germ cell tumors. (E) Breast cancer. (F) ‘Other’ solid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BCDFC-4BC7-4AF9-B531-AFD60FF120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Transplant rates in European countries, 2002. Shades reflect numbers of hematopoetic stem cell transplants (HSCT) per 10 million inhabitants. (A) All indications and all donor types. (B) Autologous HSCT.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BCDFC-4BC7-4AF9-B531-AFD60FF120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Transplant rates for solid tumors in Europe, 2002. Shades reflect numbers of transplants for individual indications per 10 million inhabitants. Transplant rates for: (A) neuroblastoma; (B) glioma; (C) soft tissue; (D) germ cell cancer; (E) breast cancer; (F) Ewing’s sarcoma; (G) lung cancer; (H) ovarian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BCDFC-4BC7-4AF9-B531-AFD60FF120D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h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h1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h1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nnonc/mdh1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4, April 2004, Pages 653–660, </a:t>
            </a:r>
            <a:r>
              <a:rPr lang="en-US" altLang="en-US" sz="1000">
                <a:solidFill>
                  <a:srgbClr val="333333"/>
                </a:solidFill>
                <a:hlinkClick r:id="rId3"/>
              </a:rPr>
              <a:t>https://doi.org/10.1093/annonc/mdh142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Numbers of hematopoetic stem cell transplants (HSCT) for solid tumors in Europe according to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866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4, April 2004, Pages 653–660, </a:t>
            </a:r>
            <a:r>
              <a:rPr lang="en-US" altLang="en-US" sz="1000">
                <a:solidFill>
                  <a:srgbClr val="333333"/>
                </a:solidFill>
                <a:hlinkClick r:id="rId3"/>
              </a:rPr>
              <a:t>https://doi.org/10.1093/annonc/mdh142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Transplant numbers for solid tumors in Europe for 1991–2002 according to disease and donor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57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4, April 2004, Pages 653–660, </a:t>
            </a:r>
            <a:r>
              <a:rPr lang="en-US" altLang="en-US" sz="1000">
                <a:solidFill>
                  <a:srgbClr val="333333"/>
                </a:solidFill>
                <a:hlinkClick r:id="rId3"/>
              </a:rPr>
              <a:t>https://doi.org/10.1093/annonc/mdh142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Transplant rates in European countries, 2002. Shades reflect numbers of hematopoetic stem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7097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15, Issue 4, April 2004, Pages 653–660, </a:t>
            </a:r>
            <a:r>
              <a:rPr lang="en-US" altLang="en-US" sz="1000">
                <a:solidFill>
                  <a:srgbClr val="333333"/>
                </a:solidFill>
                <a:hlinkClick r:id="rId3"/>
              </a:rPr>
              <a:t>https://doi.org/10.1093/annonc/mdh142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Transplant rates for solid tumors in Europe, 2002. Shades reflect numbers of transplants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22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Numbers of hematopoetic stem cell transplants (HSCT) for solid tumors in Europe according to main ...</vt:lpstr>
      <vt:lpstr>Figure 2. Transplant numbers for solid tumors in Europe for 1991–2002 according to disease and donor type. ...</vt:lpstr>
      <vt:lpstr>Figure 3. Transplant rates in European countries, 2002. Shades reflect numbers of hematopoetic stem cell ...</vt:lpstr>
      <vt:lpstr>Figure 4. Transplant rates for solid tumors in Europe, 2002. Shades reflect numbers of transplants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2024-04-26T10:17:37Z</dcterms:modified>
</cp:coreProperties>
</file>