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626A2-D337-4F8F-87EA-286ACB0DEA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AAF24-023C-4E33-9E8A-771E467660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Database schema for PlantGDB, showing data sources, update frequency, computation and web services. PlantGDB is accessible at http://www.plantgdb.org , and genome browsers are accessible at http://www.plantgdb.org/XxGDB , where Xx is the first letter of the genus and species (e.g. AtGDB = Arabidopsis thaliana genome database).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074BE6-E31C-4BAE-B310-35B6BB33A4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1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36, Issue suppl_1, 1 January 2008, Pages D959–D965,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https://doi.org/10.1093/nar/gkm1041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Database schema for PlantGDB, showing data sources, update frequency, computation and web services. PlantGDB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Database schema for PlantGDB, showing data sources, update frequency, computation and web services. PlantGDB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2024-04-26T09:11:04Z</dcterms:modified>
</cp:coreProperties>
</file>