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3796D-3B3D-434A-8994-C8E4C7E583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F77CB-9335-41A4-BADA-DD386FB50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4D5B9-D592-411D-9DD0-073313C08F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2024-04-26T08:09:32Z</dcterms:modified>
</cp:coreProperties>
</file>