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9B666F-C16D-4534-9191-EAEEE5B8512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D19901-CD60-4834-834C-B651BA2331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Regional association plot of the region 9q33.3 in the Twins UK cohort.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612DD2-6EDF-4DBE-B065-FEF3C8E63D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3343–3348,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Regional association plot of the region 9q33.3 in the Twins UK cohort.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Regional association plot of the region 9q33.3 in the Twins UK cohort.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2024-09-19T10:32:46Z</dcterms:modified>
</cp:coreProperties>
</file>