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DF57C1-196D-4FB7-BCC0-2E758F4A9C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BDD8C-38D7-4A90-8C27-2787FA7935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association plot of the region 9q33.3 in the Twins UK cohort.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B7E9F-070D-4F51-A3FC-7E8969146F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3343–3348,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Regional association plot of the region 9q33.3 in the Twins UK cohort.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Regional association plot of the region 9q33.3 in the Twins UK cohort.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2024-09-20T06:14:39Z</dcterms:modified>
</cp:coreProperties>
</file>