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DE6FC-571B-4AFD-90AD-CDED3C3D77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7264E-32A6-42F9-94A1-ED1D5D71BB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770F9-A3C0-4D7F-AA3A-5341C10EA9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2024-09-19T00:39:10Z</dcterms:modified>
</cp:coreProperties>
</file>