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F49779-BB27-4CF9-AED1-F6408ACADA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F625B5-8AE4-479B-8A6C-E00E460596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7A5B68-33C2-44B0-95EA-FC14215D3BB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2024-09-20T04:47:53Z</dcterms:modified>
</cp:coreProperties>
</file>