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6C749-2C66-469D-B5EE-62E1BB2A4B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750FF-258B-480E-9F3A-0134306BF0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RBO Aleph structure prediction pipeline: the server takes a protein sequence as input. First, residue–residue contacts are predicted using EPC-map (7). Then, template structures are identified with several threading algorithms (see ‘Materials and Methods’ section). A random-forest classifier re-ranks the templates. If suitable templates are identified, RBO Aleph performs template-based modeling with MODELLER (14). If no templates are available, RBO Aleph performs ab initio structure prediction with model-based search (MBS) (8) guided by contacts from EPC-map. After a final ranking by ProSA (16), the top five structures are selected as final predictions. For the sake of clarity, we omitted domain parsing and domain assembly steps for multi-domain proteins from this figure (see ‘Materials and Methods’ section for more detail on modeling of multi-domain proteins).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370DA-9170-4961-A67A-0BCE7EA85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3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43, Issue W1, 1 July 2015, Pages W343–W348,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the RBO Aleph structure prediction pipeline: the server takes a protein sequence as input. First,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the RBO Aleph structure prediction pipeline: the server takes a protein sequence as input. First,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2024-04-26T04:46:51Z</dcterms:modified>
</cp:coreProperties>
</file>