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526FB-615B-417F-BCED-0C8F1C1B83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7F334-3EC3-4DB0-83AE-8821695FEA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Transposition of the great arteries.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Continuing Education in Anaesthesia, Critical Care &amp; Pain | Volume 5 Number 4 2005 © The Board of Management and Trustees of the British Journal of Anaesthesia [2005].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27CAD-F6ED-44C5-8EF4-5BED13D307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i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5, Issue 4, August 2005, Pages 107–112,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https://doi.org/10.1093/bjaceaccp/mki030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Transposition of the great arteries.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Transposition of the great arteries.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2024-04-27T01:53:03Z</dcterms:modified>
</cp:coreProperties>
</file>