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49E4F-44B3-4BEB-8CA2-811B06B3F0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F354E-0A26-4BD0-9DCB-B43A7915D0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cardiovascular (A) and pathophysiological (B) continua in cardiovascular disease. Adapted from Dzau et al.2 and Dart and Kingwell.3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33534-A6F1-454D-B7C2-4B9A0CC49A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suppl_G, September 2008, Pages G4–G12,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cardiovascular (A) and pathophysiological (B) continua in cardiovascular disease. Adapted from Dzau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The cardiovascular (A) and pathophysiological (B) continua in cardiovascular disease. Adapted from Dzau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2024-04-26T12:18:07Z</dcterms:modified>
</cp:coreProperties>
</file>