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73D2F3-5151-412F-BD59-E64F111A0A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CA5834-1F93-41BC-9979-727B0E119E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Position of the human visual area MT on the lateral aspect of six representative hemispheres. alitis: ascending limb of the inferior temporal sulcus; ios; inferior occipital sulcus; los: lateral occipital sulcus; ***: in this particular hemisphere the posterior border of area MT was not clearly classified.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7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736CF7-19D3-4B8F-9FCF-F7C194DFA6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2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7, July 2005, Pages 1044–1053,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https://doi.org/10.1093/cercor/bhh205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Position of the human visual area MT on the lateral aspect of six representative hemispheres. alitis: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Position of the human visual area MT on the lateral aspect of six representative hemispheres. alitis: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2024-04-26T12:18:48Z</dcterms:modified>
</cp:coreProperties>
</file>