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4BDB36-0D0A-4BC5-B796-1519AB4FC2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73D364-B40C-45FD-8DAB-C17C48E902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number density of galaxies with stellar masses M &gt; 1010 M⊙ and M &gt; 1011 M⊙ produced by Drory et al. (2005) and compared with model prescriptions. Yellow shaded regions represent the error in the functional fits (orange lines) and the blue error bars in the model outputs represent the Poisson uncertainty in the mean averages. Due to the large starburst activity at high-z, we are able to construct massive galaxies readily and produce good agreements to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8DF0BB-0789-42AA-87D9-E52980F9A2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5875.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4, March 2010, Pages 2113–2126, </a:t>
            </a:r>
            <a:r>
              <a:rPr lang="en-US" altLang="en-US" sz="1000">
                <a:solidFill>
                  <a:srgbClr val="333333"/>
                </a:solidFill>
                <a:hlinkClick r:id="rId3"/>
              </a:rPr>
              <a:t>https://doi.org/10.1111/j.1365-2966.2009.15875.x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number density of galaxies with stellar masses M &gt; 10</a:t>
            </a:r>
            <a:r>
              <a:rPr lang="en-US" altLang="en-US" b="0" baseline="30000"/>
              <a:t>10</a:t>
            </a:r>
            <a:r>
              <a:rPr lang="en-US" altLang="en-US" b="0"/>
              <a:t> M</a:t>
            </a:r>
            <a:r>
              <a:rPr lang="en-US" altLang="en-US" b="0" baseline="-25000"/>
              <a:t>⊙</a:t>
            </a:r>
            <a:r>
              <a:rPr lang="en-US" altLang="en-US" b="0"/>
              <a:t> and M &gt; 10</a:t>
            </a:r>
            <a:r>
              <a:rPr lang="en-US" altLang="en-US" b="0" baseline="30000"/>
              <a:t>11</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number density of galaxies with stellar masses M &gt; 1010 M⊙ and M &gt; 1011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2024-04-26T21:14:47Z</dcterms:modified>
</cp:coreProperties>
</file>