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9AE5-10FF-4136-B3B8-60911CBBD9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BE7D30-6DB5-4D9F-889C-17A12B42EC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different levels of the IQMS.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in association with the International Society for Quality in Health Care.This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57E506-A1EE-472F-B487-F211C10AAF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the process of establishing the indicators for use in the IQMS.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in association with the International Society for Quality in Health Care.This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57E506-A1EE-472F-B487-F211C10AAFD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qhc/mzw1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tqhc/mzw1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Qual Health Care</a:t>
            </a:r>
            <a:r>
              <a:rPr lang="en-US" altLang="en-US" sz="1000">
                <a:solidFill>
                  <a:srgbClr val="333333"/>
                </a:solidFill>
              </a:rPr>
              <a:t>, Volume 29, Issue 1, February 2017, Pages 19–25, </a:t>
            </a:r>
            <a:r>
              <a:rPr lang="en-US" altLang="en-US" sz="1000">
                <a:solidFill>
                  <a:srgbClr val="333333"/>
                </a:solidFill>
                <a:hlinkClick r:id="rId3"/>
              </a:rPr>
              <a:t>https://doi.org/10.1093/intqhc/mzw147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different levels of the IQMS.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064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Qual Health Care</a:t>
            </a:r>
            <a:r>
              <a:rPr lang="en-US" altLang="en-US" sz="1000">
                <a:solidFill>
                  <a:srgbClr val="333333"/>
                </a:solidFill>
              </a:rPr>
              <a:t>, Volume 29, Issue 1, February 2017, Pages 19–25, </a:t>
            </a:r>
            <a:r>
              <a:rPr lang="en-US" altLang="en-US" sz="1000">
                <a:solidFill>
                  <a:srgbClr val="333333"/>
                </a:solidFill>
                <a:hlinkClick r:id="rId3"/>
              </a:rPr>
              <a:t>https://doi.org/10.1093/intqhc/mzw147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the process of establishing the indicators for use in the IQMS.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10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Overview of the different levels of the IQMS.
</vt:lpstr>
      <vt:lpstr>Figure 2 Overview of the process of establishing the indicators for use in the IQMS.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2024-04-26T05:52:28Z</dcterms:modified>
</cp:coreProperties>
</file>