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635C2-B1A7-45E8-BBCA-85AF443DB4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C660F-960E-4471-86E0-AD636DF982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means (±SEM) for men and women adjusted for intracranial volume.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9CDF4-2834-4C31-9170-8597934B6D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998–1003,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Regional means (±SEM) for men and women adjusted for intracranial volume.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Regional means (±SEM) for men and women adjusted for intracranial volume.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2024-04-26T19:14:17Z</dcterms:modified>
</cp:coreProperties>
</file>