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B9D12E-EE71-430E-8F83-173C56060A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0047CE-24B6-4A56-BFC1-065BA72E63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Isometric scaling of cortical volume, surface area, thickness, sulcal depth, and mean curvature with ICV. When brain size scales up with identical cortical shape as the scaling factor, m, predicted scaling exponents are 1, 2/3, 1/3, 1/3, and −1/3 for cortical volume, surface area, thickness, sulcal depth, and mean curvature,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B61DA5-FB4D-4563-A745-D742BFE3D8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2181–2191, </a:t>
            </a:r>
            <a:r>
              <a:rPr lang="en-US" altLang="en-US" sz="1000">
                <a:solidFill>
                  <a:srgbClr val="333333"/>
                </a:solidFill>
                <a:hlinkClick r:id="rId3"/>
              </a:rPr>
              <a:t>https://doi.org/10.1093/cercor/bhm244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Isometric scaling of cortical volume, surface area, thickness, sulcal depth, and mean curvature with ICV.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Isometric scaling of cortical volume, surface area, thickness, sulcal depth, and mean curvature with ICV.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2024-04-26T06:00:22Z</dcterms:modified>
</cp:coreProperties>
</file>