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CCFC5-35FC-4036-A58C-2B7C92D3D8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C4A4C-69DD-46CC-B5C9-ED9BD7D2CC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CDB90-30AD-4AC4-BEA6-BE1C0D9F31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2024-04-27T01:02:44Z</dcterms:modified>
</cp:coreProperties>
</file>