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E3944-C7FA-4931-BE2D-78842DFAAB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2502A-673D-4D21-ABAA-A20AA82FD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F6EC1-98F6-4DAF-AA55-1BF0B4E0F7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2024-04-27T00:34:48Z</dcterms:modified>
</cp:coreProperties>
</file>