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9369A0-9616-49B7-8703-7F8960A5AB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258B77-3190-4265-A3B3-62C3034617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Striatal transcriptional changes in DE5 mice are cell-autonomous and region-specific. (A) BDNF and trkB mRNA levels in the cortex are unchanged. (B) Reductions in transgene (Tg) mRNA levels mirror decreases in endogenous DARPP-32 levels between 4.5 mo (n = 3), 8.5 mo (n = 3) and 13.5 mo (n = 3) DE5 mice. Primers derived against the IRES sequence were used to measure transgene levels. (C) Calb1 mRNA levels are decreased in cerebellum of DE5 mice. Graphs show relative mRNA expression as determined by quantitative RT–PCR using β-actin mRNA as loading control. Values are expressed as mean ± SEM.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58DFD6-1FA9-4279-92F4-0C8BCE16E29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2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20, 15 October 2008, Pages 3095–3104, </a:t>
            </a:r>
            <a:r>
              <a:rPr lang="en-US" altLang="en-US" sz="1000">
                <a:solidFill>
                  <a:srgbClr val="333333"/>
                </a:solidFill>
                <a:hlinkClick r:id="rId3"/>
              </a:rPr>
              <a:t>https://doi.org/10.1093/hmg/ddn206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Striatal transcriptional changes in DE5 mice are cell-autonomous and region-specific. (A) BDNF and trkB mRNA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Striatal transcriptional changes in DE5 mice are cell-autonomous and region-specific. (A) BDNF and trkB mRNA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2024-04-26T16:57:14Z</dcterms:modified>
</cp:coreProperties>
</file>