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1AE81-5E1C-449A-A9A3-39055AA74C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39DB6-3CAD-44E0-A9EA-84554389D1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Reduced axonal caliber of motor neurons from Tg G59S mice. ( A and B ) Cross-sectional images of L5 ventral roots from 18-month-old Tg G59S mice (G59S) and age-matched control mice (non-Tg). There is a clear decrease in axonal caliber in Tg G59S mice relative to controls. ( C ) Relative frequency distributions for axonal calibers from the L5 ventral root of Tg G59S mice as compared with age-matched non-transgenic controls (K–S test, P « 0.001, n = 3 mice per genotype). ( D ) The percentage of demyelinated axons is similar between Tg G59S mice and controls ( t -test, P &gt; 0.25, n = 3 mice per genotype); the percentage of remyelinated axons is decreased, but not significantly ( t -test, P &gt; 0.1, n = 3 mice per genotype).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9B2F7-7956-4B97-9716-982C001B57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13, 1 July 2008, Pages 1946–1955,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 Reduced axonal caliber of motor neurons from Tg </a:t>
            </a:r>
            <a:r>
              <a:rPr lang="en-US" altLang="en-US" b="0" baseline="30000"/>
              <a:t>G59S</a:t>
            </a:r>
            <a:r>
              <a:rPr lang="en-US" altLang="en-US" b="0"/>
              <a:t> mice. ( A and B ) Cross-sectional images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 Reduced axonal caliber of motor neurons from Tg G59S mice. ( A and B ) Cross-sectional images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2024-04-26T05:19:34Z</dcterms:modified>
</cp:coreProperties>
</file>