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53F314-539D-4390-B430-6637FFF1BB8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1F9336-12A6-4F8A-AA15-588CB7839C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The frequency of TRITs and RITs near the terminal regions of M. tuberculosis (EMBL accession: AE000516) genic features. (B) The distribution of structural stability derived P-values for the most significant M. tuberculosis terminal regions coloured by TRIT (red), RIT (black) or unclassified (blue). (C) The secondary structure and sequence conservation of the TRIT motif as displayed by R2R (27). (D&amp;E) Sequence logos generated for the 5′ (D) and 3′ (E) halves of an alignment of the 147 copies of TRIT in the M. tuberculosis genome.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83EB3C-0F4A-4746-80B9-B4F9191C0D3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r16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14, 1 August 2011, Pages 5845–5852, </a:t>
            </a:r>
            <a:r>
              <a:rPr lang="en-US" altLang="en-US" sz="1000">
                <a:solidFill>
                  <a:srgbClr val="333333"/>
                </a:solidFill>
                <a:hlinkClick r:id="rId3"/>
              </a:rPr>
              <a:t>https://doi.org/10.1093/nar/gkr168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The frequency of TRITs and RITs near the terminal regions of M. tuberculosis (EMBL accession: AE000516)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The frequency of TRITs and RITs near the terminal regions of M. tuberculosis (EMBL accession: AE000516)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2024-04-26T08:09:28Z</dcterms:modified>
</cp:coreProperties>
</file>