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C49E4-862C-4032-AE06-90DBEDB7D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140E4-F950-4A7D-B1B6-6988092E97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the ratio between ratings of perceived exertion and work output (RPE/W) during the 60-min time trial after ingestion of ethanol (EtOH) or control (C). Open bars and black bars represent the C and EtOH trials, respectively. *A significant difference (P &lt; 0.05) with C; ‘a’ indicates a significant difference (P &lt; 0.05) with the first 10-min period (0–10) in C; ‘b’ denotes a significant (P &lt; 0.05) difference with 0–10 in EtOH.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870ECA-E80F-4EF1-8755-8842C0E000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time course of the ratio between ratings of perceived exertion and work output (RPE/W) during the 60-min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The time course of the ratio between ratings of perceived exertion and work output (RPE/W) during the 60-min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2024-04-27T03:51:47Z</dcterms:modified>
</cp:coreProperties>
</file>