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DFB886-74B7-4278-9628-E337FB0200C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7954FD-2FE3-49D4-8F4E-4103C7D4D18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Graphics showing the percentage increases in cross-sectional length of synaptic profiles (A) and percentage decrease of synaptic densities (B) that occurs from P30 to adult (~5 months old) in AGC and FLT animals. See text for the statistical significance of these changes.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072048-510B-47F3-B959-532E0A2080E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8.88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8, August 2002, Pages 883–891,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https://doi.org/10.1093/cercor/12.8.883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 </a:t>
            </a:r>
            <a:r>
              <a:rPr lang="en-US" altLang="en-US" b="0"/>
              <a:t>Graphics showing the percentage increases in cross-sectional length of synaptic profiles (A) and percentage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 Graphics showing the percentage increases in cross-sectional length of synaptic profiles (A) and percentage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2024-04-26T18:50:01Z</dcterms:modified>
</cp:coreProperties>
</file>