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0FB59-A691-4910-9C65-83677E3AD6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ED94D-472C-4440-B7D5-AC913F5FD2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4C169-B00D-4ABD-BFFF-65844CF15B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2024-04-26T16:34:49Z</dcterms:modified>
</cp:coreProperties>
</file>