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E051E4-0AC0-4ED1-BA50-77E31B15D3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A9BB41-D1E5-4336-B0F1-9902AAB0E1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overview of the relationship between clinical phenotypes, neuroplasticity, therapeutic interventions and assessment of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Brain 2011.This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5B70E-C721-4470-BEAB-FEBA207ADB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6, June 2011, Pages 1591–1609,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Conceptual overview of the relationship between clinical phenotypes, neuroplasticity, therapeutic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Conceptual overview of the relationship between clinical phenotypes, neuroplasticity, therapeutic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2024-04-26T08:58:23Z</dcterms:modified>
</cp:coreProperties>
</file>