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74C945-C399-4FCD-8AA1-9153FC0C0D8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7E8218-FE01-4AB2-9AC9-C27517B435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CF9A10-433B-4CEE-8BA6-6EA03A0A45C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2024-09-20T01:22:51Z</dcterms:modified>
</cp:coreProperties>
</file>