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0336E-C023-4E31-A56C-CD8B0168EC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1BE19-4000-4B9F-B870-7D303FBC56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2F197-BB1B-4BCB-A54E-925E1C230A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2024-05-11T02:57:36Z</dcterms:modified>
</cp:coreProperties>
</file>