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38C25-E3CA-4241-AD05-E68DD8531A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88CBE-5A68-43ED-94C5-9140D2F5A8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FD9ED-595E-455A-BC10-E0E43870FF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2024-09-19T06:10:15Z</dcterms:modified>
</cp:coreProperties>
</file>