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21A035D-7F93-4F28-8CE9-56C134A8CA39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863A2C1-CED1-4293-A162-A3E9C712C39C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enzymes at the PEP–pyruvate–oxaloacetate node in aerobic bacteria. Abbreviations: MAE, malic enzyme; MDH, malate dehydrogenase; MQO, malate: quinone oxidoreductase; ODx, oxaloacetate decarboxylase; PCx, pyruvate carboxylase; PDHC, pyruvate dehydrogenase complex; PEPCk, PEP carboxykinase; PEPCx, PEP carboxylase; PPS, PEP synthetase; PQO, pyruvate: quinone oxidoreductase; PTS, phosphotransferase system; PYK, pyruvate kinase.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2004 Federation of European Microbiological Societies. Published by Elsevier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AB660E3-83A8-46AE-9160-C8C390B38A70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NADPH formation from NADH in a cycle including the reactions of pyruvate carboxylase (PCx), malate dehydrogenase (MDH) and malic enzyme (MAE).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2004 Federation of European Microbiological Societies. Published by Elsevier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AB660E3-83A8-46AE-9160-C8C390B38A70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PEP–pyruvate–oxaloacetate node in aerobic E. coli. The reaction arrows point into the normal physiological direction. Abbreviations denote the gene products that catalyze a given reaction: PykA(F), pyruvate kinase(s); PpsA, PEP synthetase; PTS, phosphotransferase system (for glucose uptake); AceEF and Lpd, pyruvate dehydrogenase; PoxB, pyruvate oxidase; Ppc, PEP carboxylase; PckA, PEP carboxykinase; MaeB and SfcA, malic enzyme(s).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2004 Federation of European Microbiological Societies. Published by Elsevier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AB660E3-83A8-46AE-9160-C8C390B38A70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Distribution of metabolic fluxes at the glycolysis-Krebs cycle interface in wild-type E. coli (top entry in the boxes) and a knockout mutant of both pyruvate kinase isoenzymes (bottom entry). Flux values are relative to the specific glucose uptake rate and were obtained from glucose-limited continuous cultures at a growth rate of 0.4 h−1[144]. Note the local bypass of pyruvate kinase via malic enzyme and PEP carboxylase. Abbreviations: see legend to Fig. 2.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2004 Federation of European Microbiological Societies. Published by Elsevier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AB660E3-83A8-46AE-9160-C8C390B38A70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Stoichiometry of the TCA cycle (a) and the PEP–glyoxylate cycle (b) in E. coli[11]. Solid arrows indicate reactions that are required twice per cycle.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2004 Federation of European Microbiological Societies. Published by Elsevier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AB660E3-83A8-46AE-9160-C8C390B38A70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PEP–pyruvate–oxaloacetate node in B. subtilis. The reaction arrows point into the normal physiological direction. Allosteric regulation is indicated by thin, hatched arrows. Abbreviations (gene products that catalyze a given reaction): PykA, pyruvate kinase; PTS, phosphotransferase systems (for glucose uptake); PdhABCD, pyruvate dehydrogenase complex; PycA, pyruvate carboxylase; PckA, PEP carboxykinase; MaeA, MalS, and YtsJ, malic enzyme(s); EC, energy charge.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2004 Federation of European Microbiological Societies. Published by Elsevier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AB660E3-83A8-46AE-9160-C8C390B38A70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7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PEP–pyruvate–oxaloacetate node in C. glutamicum. Abbreviations denote the gene products that catalyze a given reaction: AceEF, subunits E1 and E2 of the pyruvate dehydrogenase complex; Lpd, subunit E3 of the pyruvate dehydrogenase complex; MalE, malic enzyme; Mdh, malate dehydrogenase; Mqo, malate: quinone oxidoreductase; ODx, oxaloacetate decarboxylase (gene not annotated); Pck, PEP carboxykinase; PtsIHG, phosphotransferase system; Pqo, pyruvate: quinone oxidoreductase; Pyc, pyruvate carboxylase; Pyk, pyruvate kinase.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2004 Federation of European Microbiological Societies. Published by Elsevier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AB660E3-83A8-46AE-9160-C8C390B38A70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8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Distribution of metabolic fluxes at the PEP–pyruvate–oxaloacetate node in C. glutamicum. All fluxes are given in mmol/g dry weight/h and were obtained from carbon-limited continuous cultures at a growth rate of 0.1 h−1[10].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2004 Federation of European Microbiological Societies. Published by Elsevier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AB660E3-83A8-46AE-9160-C8C390B38A70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16/j.femsre.2004.11.00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16/j.femsre.2004.11.00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16/j.femsre.2004.11.00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16/j.femsre.2004.11.00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16/j.femsre.2004.11.00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16/j.femsre.2004.11.00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16/j.femsre.2004.11.00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16/j.femsre.2004.11.00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Rev</a:t>
            </a:r>
            <a:r>
              <a:rPr lang="en-US" altLang="en-US" sz="1000">
                <a:solidFill>
                  <a:srgbClr val="333333"/>
                </a:solidFill>
              </a:rPr>
              <a:t>, Volume 29, Issue 4, September 2005, Pages 765–794,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https://doi.org/10.1016/j.femsre.2004.11.002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 </a:t>
            </a:r>
            <a:r>
              <a:rPr lang="en-US" altLang="en-US" b="0"/>
              <a:t>The enzymes at the PEP–pyruvate–oxaloacetate node in aerobic bacteria. Abbreviations: MAE, malic enzyme; MDH,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06600" y="1371600"/>
            <a:ext cx="512052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Rev</a:t>
            </a:r>
            <a:r>
              <a:rPr lang="en-US" altLang="en-US" sz="1000">
                <a:solidFill>
                  <a:srgbClr val="333333"/>
                </a:solidFill>
              </a:rPr>
              <a:t>, Volume 29, Issue 4, September 2005, Pages 765–794,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https://doi.org/10.1016/j.femsre.2004.11.002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2 </a:t>
            </a:r>
            <a:r>
              <a:rPr lang="en-US" altLang="en-US" b="0"/>
              <a:t>NADPH formation from NADH in a cycle including the reactions of pyruvate carboxylase (PCx), malate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3265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Rev</a:t>
            </a:r>
            <a:r>
              <a:rPr lang="en-US" altLang="en-US" sz="1000">
                <a:solidFill>
                  <a:srgbClr val="333333"/>
                </a:solidFill>
              </a:rPr>
              <a:t>, Volume 29, Issue 4, September 2005, Pages 765–794,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https://doi.org/10.1016/j.femsre.2004.11.002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3 </a:t>
            </a:r>
            <a:r>
              <a:rPr lang="en-US" altLang="en-US" b="0"/>
              <a:t>The PEP–pyruvate–oxaloacetate node in aerobic E. coli. The reaction arrows point into the normal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95500" y="1371600"/>
            <a:ext cx="49530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Rev</a:t>
            </a:r>
            <a:r>
              <a:rPr lang="en-US" altLang="en-US" sz="1000">
                <a:solidFill>
                  <a:srgbClr val="333333"/>
                </a:solidFill>
              </a:rPr>
              <a:t>, Volume 29, Issue 4, September 2005, Pages 765–794,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https://doi.org/10.1016/j.femsre.2004.11.002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4 </a:t>
            </a:r>
            <a:r>
              <a:rPr lang="en-US" altLang="en-US" b="0"/>
              <a:t>Distribution of metabolic fluxes at the glycolysis-Krebs cycle interface in wild-type E. coli (top entry 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87600" y="1371600"/>
            <a:ext cx="436111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Rev</a:t>
            </a:r>
            <a:r>
              <a:rPr lang="en-US" altLang="en-US" sz="1000">
                <a:solidFill>
                  <a:srgbClr val="333333"/>
                </a:solidFill>
              </a:rPr>
              <a:t>, Volume 29, Issue 4, September 2005, Pages 765–794,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https://doi.org/10.1016/j.femsre.2004.11.002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5 </a:t>
            </a:r>
            <a:r>
              <a:rPr lang="en-US" altLang="en-US" b="0"/>
              <a:t>Stoichiometry of the TCA cycle (a) and the PEP–glyoxylate cycle (b) in E. coli[11]. Solid arrows indicate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97459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Rev</a:t>
            </a:r>
            <a:r>
              <a:rPr lang="en-US" altLang="en-US" sz="1000">
                <a:solidFill>
                  <a:srgbClr val="333333"/>
                </a:solidFill>
              </a:rPr>
              <a:t>, Volume 29, Issue 4, September 2005, Pages 765–794,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https://doi.org/10.1016/j.femsre.2004.11.002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6 </a:t>
            </a:r>
            <a:r>
              <a:rPr lang="en-US" altLang="en-US" b="0"/>
              <a:t>The PEP–pyruvate–oxaloacetate node in B. subtilis. The reaction arrows point into the normal physiological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47900" y="1371600"/>
            <a:ext cx="465151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Rev</a:t>
            </a:r>
            <a:r>
              <a:rPr lang="en-US" altLang="en-US" sz="1000">
                <a:solidFill>
                  <a:srgbClr val="333333"/>
                </a:solidFill>
              </a:rPr>
              <a:t>, Volume 29, Issue 4, September 2005, Pages 765–794,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https://doi.org/10.1016/j.femsre.2004.11.002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7 </a:t>
            </a:r>
            <a:r>
              <a:rPr lang="en-US" altLang="en-US" b="0"/>
              <a:t>The PEP–pyruvate–oxaloacetate node in C. glutamicum. Abbreviations denote the gene products that catalyze 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0156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Rev</a:t>
            </a:r>
            <a:r>
              <a:rPr lang="en-US" altLang="en-US" sz="1000">
                <a:solidFill>
                  <a:srgbClr val="333333"/>
                </a:solidFill>
              </a:rPr>
              <a:t>, Volume 29, Issue 4, September 2005, Pages 765–794,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https://doi.org/10.1016/j.femsre.2004.11.002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8 </a:t>
            </a:r>
            <a:r>
              <a:rPr lang="en-US" altLang="en-US" b="0"/>
              <a:t>Distribution of metabolic fluxes at the PEP–pyruvate–oxaloacetate node in C. glutamicum. All fluxes are given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51100" y="1371600"/>
            <a:ext cx="422986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24</Paragraphs>
  <Slides>8</Slides>
  <Notes>8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9">
      <vt:lpstr>13_Office Theme</vt:lpstr>
      <vt:lpstr>1 The enzymes at the PEP–pyruvate–oxaloacetate node in aerobic bacteria. Abbreviations: MAE, malic enzyme; MDH, ...</vt:lpstr>
      <vt:lpstr>2 NADPH formation from NADH in a cycle including the reactions of pyruvate carboxylase (PCx), malate ...</vt:lpstr>
      <vt:lpstr>3 The PEP–pyruvate–oxaloacetate node in aerobic E. coli. The reaction arrows point into the normal ...</vt:lpstr>
      <vt:lpstr>4 Distribution of metabolic fluxes at the glycolysis-Krebs cycle interface in wild-type E. coli (top entry in ...</vt:lpstr>
      <vt:lpstr>5 Stoichiometry of the TCA cycle (a) and the PEP–glyoxylate cycle (b) in E. coli[11]. Solid arrows indicate ...</vt:lpstr>
      <vt:lpstr>6 The PEP–pyruvate–oxaloacetate node in B. subtilis. The reaction arrows point into the normal physiological ...</vt:lpstr>
      <vt:lpstr>7 The PEP–pyruvate–oxaloacetate node in C. glutamicum. Abbreviations denote the gene products that catalyze a ...</vt:lpstr>
      <vt:lpstr>8 Distribution of metabolic fluxes at the PEP–pyruvate–oxaloacetate node in C. glutamicum. All fluxes are given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2024-04-26T07:35:51Z</dcterms:modified>
</cp:coreProperties>
</file>