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49778-7398-49E2-97D8-970F99E273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C848F-A986-44E7-8B38-A84F7E864A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of Na+ and K+ currents in the E14 VZ. (A) This histogram shows all Na+ currents recorded in VZ cells, with a bin size of 10 pA. The heavy solid line shows a single Gaussian function fit to all non-zero Na+ current data. This Gaussian, if extended to 0 pA of current, predicts 12 cells with no measurable current, significantly fewer than the 111 cells without measurable inward current in our sample. (B) A histogram of all K+ currents recorded in VZ cells, with a bin size of 50 pA. This histogram is fit with a bimodal Gaussian function (heavy solid line), indicating two separate populations of cells, with population peaks near 200 pA and 600 pA, based on K+ current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DFE07-3A3D-4EDE-9430-27957B99BB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239–251,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Histograms of Na</a:t>
            </a:r>
            <a:r>
              <a:rPr lang="en-US" altLang="en-US" b="0" baseline="30000"/>
              <a:t>+</a:t>
            </a:r>
            <a:r>
              <a:rPr lang="en-US" altLang="en-US" b="0"/>
              <a:t> and K</a:t>
            </a:r>
            <a:r>
              <a:rPr lang="en-US" altLang="en-US" b="0" baseline="30000"/>
              <a:t>+</a:t>
            </a:r>
            <a:r>
              <a:rPr lang="en-US" altLang="en-US" b="0"/>
              <a:t> currents in the E14 VZ. (A) This histogram shows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Histograms of Na+ and K+ currents in the E14 VZ. (A) This histogram shows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2024-04-26T01:23:33Z</dcterms:modified>
</cp:coreProperties>
</file>