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3D4F87-BC60-4BC6-91C3-C9866714175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13B61B-97FF-4AE9-89A7-58F2D13FF5D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7.  Photographs of Nissl-stained (A, D) and in situ hybridized (B, E) sections for the detection of neurogranin mRNA. The relative expression levels of neurogranin mRNA in each section of the cerebral cortex are also shown (C, F). The relative expression levels (0.1–1) of neurogranin mRNA were superimposed in pseudocolor on the digitized images of Nissl-stained sections (see Materials and Methods for details). (A–C) Sections including the amygdala, the entorhinal cortex, areas 35 and 36 (the perirhinal cortex), TE, TA and claustrum. The arrowheads and double arrowheads in B and C indicate hybridization signals in the basal and lateral nuclei of the amygdala, respectively. (D–F) Sections including the dentate gyrus, Ammon’s horn, subiculum, presubiculum, TF and TH (the parahippocampal cortex), TEO, TA, the caudate nucleus and the lateral geniculate nucleus. Am, amygdala; Cd, caudate nucleus; Cl, claustrum; DG, dentate gyrus; Ent, entorhinal cortex; LGN, lateral geniculate nucleus; PreS, presubiculum; Sub subiculum; amts, anterior middle temporal sulcus; ots, occipitotemporal sulcus; rs, rhinal sulcus; ts, temporal sulcus. Scale bar = 2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570321-9986-4451-B223-51EB8AA7BA1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7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10, October 2004, Pages 1134–1143, </a:t>
            </a:r>
            <a:r>
              <a:rPr lang="en-US" altLang="en-US" sz="1000">
                <a:solidFill>
                  <a:srgbClr val="333333"/>
                </a:solidFill>
                <a:hlinkClick r:id="rId3"/>
              </a:rPr>
              <a:t>https://doi.org/10.1093/cercor/bhh073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7.  Photographs of Nissl-stained (A, D) and in situ hybridized (B, E) sections for the detection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7.  Photographs of Nissl-stained (A, D) and in situ hybridized (B, E) sections for the detection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2024-04-26T17:18:17Z</dcterms:modified>
</cp:coreProperties>
</file>