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1B7388-2270-454C-8A10-61A373CE8B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8E112C-AB86-47C1-857C-E75656F2B8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09F97-8040-4A17-AE2C-BCC98EAADF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2024-09-20T17:59:35Z</dcterms:modified>
</cp:coreProperties>
</file>