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BBE50A-DED5-4DFE-8DAE-537EC856D14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BEA965-9AD8-42FE-B9B7-914F97C4F45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FBAC61-6696-424F-9601-42FABB1A268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2024-05-11T03:26:54Z</dcterms:modified>
</cp:coreProperties>
</file>