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E1CF26-2624-4399-B33F-E7BEB609F65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7444B5-CB0A-493A-AC39-68FA1EB0884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141886-DC9A-46CA-B2FF-4D275E92E10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2024-09-19T03:42:24Z</dcterms:modified>
</cp:coreProperties>
</file>